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8" autoAdjust="0"/>
  </p:normalViewPr>
  <p:slideViewPr>
    <p:cSldViewPr>
      <p:cViewPr varScale="1">
        <p:scale>
          <a:sx n="72" d="100"/>
          <a:sy n="72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415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97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20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42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2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 t="-998" b="-997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1000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ct val="1000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ct val="1000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ct val="1000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ct val="1000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ct val="1000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ct val="1000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ct val="100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Dia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1704" cy="691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2123728" y="-27384"/>
            <a:ext cx="7020272" cy="64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Länsi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-Suomen </a:t>
            </a:r>
            <a:r>
              <a:rPr lang="en-U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biitsin</a:t>
            </a: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status</a:t>
            </a:r>
            <a:endParaRPr lang="en-US"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89"/>
          <p:cNvSpPr txBox="1"/>
          <p:nvPr/>
        </p:nvSpPr>
        <p:spPr>
          <a:xfrm>
            <a:off x="35496" y="6021288"/>
            <a:ext cx="6804248" cy="64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Maarit Bendecon</a:t>
            </a:r>
          </a:p>
          <a:p>
            <a:pPr marL="0" marR="0" lvl="0" indent="-114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Biitsivastaava</a:t>
            </a: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8544">
            <a:off x="2076615" y="2097544"/>
            <a:ext cx="4860504" cy="3216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195736" y="136166"/>
            <a:ext cx="6912768" cy="1276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bg2"/>
                </a:solidFill>
              </a:rPr>
              <a:t>Länsi</a:t>
            </a:r>
            <a:r>
              <a:rPr lang="en-US" dirty="0">
                <a:solidFill>
                  <a:schemeClr val="bg2"/>
                </a:solidFill>
              </a:rPr>
              <a:t>-Suomen Beach Volley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Biitsileiritys</a:t>
            </a:r>
            <a:endParaRPr lang="en-US" sz="44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4482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Alueella pidettiin ensimmäiset biitsileirit joulun jälkeen sekä Jyväskylässä että Vaasassa. Jyväskylän leiri toteutettiin 2- päiväisenä ja Vaasan 1-päiväisenä. 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Leireillä oli mukana n 30 junioria ikäluokista U14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U18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Seuraavat alueen leirit tullaan järjestämään syksyllä 2019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195736" y="136166"/>
            <a:ext cx="6912768" cy="1276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bg2"/>
                </a:solidFill>
              </a:rPr>
              <a:t>Länsi</a:t>
            </a:r>
            <a:r>
              <a:rPr lang="en-US" dirty="0">
                <a:solidFill>
                  <a:schemeClr val="bg2"/>
                </a:solidFill>
              </a:rPr>
              <a:t>-Suomen Beach Volley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Junioreiden</a:t>
            </a:r>
            <a:r>
              <a:rPr lang="en-US" dirty="0">
                <a:solidFill>
                  <a:schemeClr val="bg2"/>
                </a:solidFill>
              </a:rPr>
              <a:t> SM-</a:t>
            </a:r>
            <a:r>
              <a:rPr lang="en-US" dirty="0" err="1">
                <a:solidFill>
                  <a:schemeClr val="bg2"/>
                </a:solidFill>
              </a:rPr>
              <a:t>Kiertue</a:t>
            </a:r>
            <a:endParaRPr lang="en-US" sz="44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4482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Kiinnostus beachin pelaamiseen on selvästi nousussa.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Kesän junioreiden SM-kiertueella on selvästi enemmän pareja alueeltamme kuin aikaisempina vuosina ja menestystäkin on tullut jo.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6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Biitsi on suositeltava kesälaji lentopalloilijoille ja vie nuoria pelaajia taidoiltaan huikeasti eteenpäin kesän aikana</a:t>
            </a:r>
          </a:p>
          <a:p>
            <a:pPr marL="342900" lvl="6" indent="-342900">
              <a:buFont typeface="Arial" panose="020B0604020202020204" pitchFamily="34" charset="0"/>
              <a:buChar char="•"/>
            </a:pP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7606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195736" y="136166"/>
            <a:ext cx="6912768" cy="1276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-279400" algn="l"/>
            <a:r>
              <a:rPr lang="en-US" dirty="0" err="1">
                <a:solidFill>
                  <a:schemeClr val="bg2"/>
                </a:solidFill>
              </a:rPr>
              <a:t>Länsi</a:t>
            </a:r>
            <a:r>
              <a:rPr lang="en-US" dirty="0">
                <a:solidFill>
                  <a:schemeClr val="bg2"/>
                </a:solidFill>
              </a:rPr>
              <a:t>-Suomen Beach Volley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Valmentajakoulutus</a:t>
            </a:r>
            <a:endParaRPr lang="en-US" sz="44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77281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Järjestimme yhdessä Idän aluejaoston kanssa yhteisen ilmaisen biitsivalmentajatapaamisen Jyväskylässä maaliskuun lopussa ja paikalla saapui vajaa 20 aiheesta kiinnostunutta kuulemaan maajoukkuevalmentaja Toni Vahelan ajatuksia ja oppeja valmentamisesta.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Koulutuksen toinen osa järjestettiin huhtikuussa Kuopiossa.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Valmentajakoulutukselle on selvästi tarvetta, koska koulutuksiin saapui ihmisiä ympäri Suomen.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809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051720" y="188640"/>
            <a:ext cx="8712968" cy="1276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bg2"/>
                </a:solidFill>
              </a:rPr>
              <a:t>Länsi</a:t>
            </a:r>
            <a:r>
              <a:rPr lang="en-US" dirty="0">
                <a:solidFill>
                  <a:schemeClr val="bg2"/>
                </a:solidFill>
              </a:rPr>
              <a:t>-Suomen Beach Volley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4000" dirty="0" err="1">
                <a:solidFill>
                  <a:schemeClr val="bg2"/>
                </a:solidFill>
              </a:rPr>
              <a:t>Lännen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Biitsimestaruusturnaus</a:t>
            </a:r>
            <a:endParaRPr lang="en-US" sz="40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Järjestäviä seuroja ei ole vielä ilmoittautunut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Yhteydenotot: Maarit Bendecon, 040-4141792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41622"/>
            <a:ext cx="66579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051720" y="116632"/>
            <a:ext cx="8712968" cy="1276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bg2"/>
                </a:solidFill>
              </a:rPr>
              <a:t>Länsi</a:t>
            </a:r>
            <a:r>
              <a:rPr lang="en-US" dirty="0">
                <a:solidFill>
                  <a:schemeClr val="bg2"/>
                </a:solidFill>
              </a:rPr>
              <a:t>-Suomen Beach Volley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Biitsin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talviharjoittelu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alueella</a:t>
            </a:r>
            <a:endParaRPr lang="en-US" sz="44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916832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Tällä hetkellä tiedossa olevia biitsihalleja on Jyväskylässä ja Vaasassa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Näissä halleissa on mahdollista harjoitella läpi vuoden ja paikalliset aktiivit järjestävät niissä erilaista toimintaa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Rohkaisen seuroja järjestämään säännöllistä toimintaa jolla mahdollistetaan hallien säilyminen biitsikäytössä.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784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Näytössä katseltava diaesitys (4:3)</PresentationFormat>
  <Paragraphs>33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2_Office-teema</vt:lpstr>
      <vt:lpstr>PowerPoint-esitys</vt:lpstr>
      <vt:lpstr>Länsi-Suomen Beach Volley Biitsileiritys</vt:lpstr>
      <vt:lpstr>Länsi-Suomen Beach Volley Junioreiden SM-Kiertue</vt:lpstr>
      <vt:lpstr>Länsi-Suomen Beach Volley Valmentajakoulutus</vt:lpstr>
      <vt:lpstr>Länsi-Suomen Beach Volley Lännen Biitsimestaruusturnaus</vt:lpstr>
      <vt:lpstr>Länsi-Suomen Beach Volley Biitsin talviharjoittelu alueella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Antero Asikainen</dc:creator>
  <cp:lastModifiedBy>Risto Valkama</cp:lastModifiedBy>
  <cp:revision>81</cp:revision>
  <dcterms:modified xsi:type="dcterms:W3CDTF">2019-07-08T12:15:36Z</dcterms:modified>
</cp:coreProperties>
</file>