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3"/>
  </p:notesMasterIdLst>
  <p:sldIdLst>
    <p:sldId id="269" r:id="rId5"/>
    <p:sldId id="270" r:id="rId6"/>
    <p:sldId id="282" r:id="rId7"/>
    <p:sldId id="281" r:id="rId8"/>
    <p:sldId id="280" r:id="rId9"/>
    <p:sldId id="279" r:id="rId10"/>
    <p:sldId id="275" r:id="rId11"/>
    <p:sldId id="260" r:id="rId12"/>
  </p:sldIdLst>
  <p:sldSz cx="9144000" cy="5143500" type="screen16x9"/>
  <p:notesSz cx="6858000" cy="9144000"/>
  <p:defaultTextStyle>
    <a:defPPr>
      <a:defRPr lang="fi-FI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59"/>
  </p:normalViewPr>
  <p:slideViewPr>
    <p:cSldViewPr snapToGrid="0" snapToObjects="1">
      <p:cViewPr varScale="1">
        <p:scale>
          <a:sx n="95" d="100"/>
          <a:sy n="95" d="100"/>
        </p:scale>
        <p:origin x="50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6DC3250-499E-A042-9CA6-E4819D2EF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D2FD6CF-8035-DB40-A887-75579191CD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F5F745E-E0B1-4DA1-8F4B-5962CE553C97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D48B93B-4810-AC43-B3F5-23F6D1ABC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6CAA76EA-E736-4D4F-A583-CC3A7E11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/>
              <a:t>Muokkaa tekstin perustyylejä napsauttamalla</a:t>
            </a:r>
          </a:p>
          <a:p>
            <a:pPr lvl="1"/>
            <a:r>
              <a:rPr lang="fi-FI" altLang="fi-FI" noProof="0"/>
              <a:t>toinen taso</a:t>
            </a:r>
          </a:p>
          <a:p>
            <a:pPr lvl="2"/>
            <a:r>
              <a:rPr lang="fi-FI" altLang="fi-FI" noProof="0"/>
              <a:t>kolmas taso</a:t>
            </a:r>
          </a:p>
          <a:p>
            <a:pPr lvl="3"/>
            <a:r>
              <a:rPr lang="fi-FI" altLang="fi-FI" noProof="0"/>
              <a:t>neljäs taso</a:t>
            </a:r>
          </a:p>
          <a:p>
            <a:pPr lvl="4"/>
            <a:r>
              <a:rPr lang="fi-FI" alt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9B29DD-54B7-8A4D-B177-539016E0F8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2ECC5B-804F-FB4C-835F-3664BDAF3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D558D2E-6BB0-4F47-B7E0-258D47D9AF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6204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9771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120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7863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>
            <a:extLst>
              <a:ext uri="{FF2B5EF4-FFF2-40B4-BE49-F238E27FC236}">
                <a16:creationId xmlns:a16="http://schemas.microsoft.com/office/drawing/2014/main" id="{7D76FBCA-5856-4EB0-8444-77F7929AF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Huomautusten paikkamerkki 2">
            <a:extLst>
              <a:ext uri="{FF2B5EF4-FFF2-40B4-BE49-F238E27FC236}">
                <a16:creationId xmlns:a16="http://schemas.microsoft.com/office/drawing/2014/main" id="{D667CA56-A56E-427F-BFAE-C07CF6BE7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0484" name="Dian numeron paikkamerkki 3">
            <a:extLst>
              <a:ext uri="{FF2B5EF4-FFF2-40B4-BE49-F238E27FC236}">
                <a16:creationId xmlns:a16="http://schemas.microsoft.com/office/drawing/2014/main" id="{92AF9B24-2379-491B-8AC5-A98FB6DD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52E8EE-9DC7-463B-9DA9-D0BF8C9890F8}" type="slidenum">
              <a:rPr lang="fi-FI" altLang="fi-FI" smtClean="0"/>
              <a:pPr>
                <a:spcBef>
                  <a:spcPct val="0"/>
                </a:spcBef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101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91790"/>
            <a:ext cx="7772400" cy="11025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44698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D60F4-8F03-44A1-9971-19FDAC35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D9B6-87AD-4B51-912E-460FA38F9C8C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822B9D-3ACD-453E-BB69-CAB65BB0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576A5F-B726-43DF-A36C-FFCF8A11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8712-076A-4FC5-A887-EB6999C213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875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19400" y="206375"/>
            <a:ext cx="5867400" cy="8572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2930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0EE334-AF44-4D13-AD00-C2607425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C95C-DCC9-4A08-A42B-5248EAC75F93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95C532-7506-41C8-ACAE-FCB08DC9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32BDA-A7A7-438B-8723-45EBBC14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0DFE-DB23-47D1-8E6A-8B0CF2DBAC3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03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250943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38429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3AF8B8-048E-4F66-AD32-E6E1E199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1DE4-4286-471F-A4E9-05F9E9C6C2A9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31F3F8-6CC2-45F8-A7C7-DF27F515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23B3E0-D230-47EF-A707-58182619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3BEF-35ED-4728-89D9-1E3599CEC3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394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05100" y="206375"/>
            <a:ext cx="5981700" cy="85725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74799"/>
            <a:ext cx="4038600" cy="30198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74799"/>
            <a:ext cx="4038600" cy="30198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2C03670-0EE3-4D96-A9B2-146029FC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FFC0-1835-411A-90E0-AE41BAEF549D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9272B4-365E-4FE3-929E-CB49E07B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F38827A-F77D-46CE-96DC-A805B0F7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8180-22C5-449C-9B89-E9A8D82242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102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0800" y="177801"/>
            <a:ext cx="6096000" cy="67310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482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4439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0" y="17482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0" y="24439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7F5B3D5-26A5-4102-AA2C-6D1C610C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22B-872D-43E3-81F6-BEF4E128307D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0D381B25-F1A1-4E8C-A670-272D3E8A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CB0F157E-1899-4CE7-AB8B-C9B51779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A564-55A3-43F5-9B4D-7D19D01EC0C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628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612900"/>
            <a:ext cx="8229600" cy="10286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2BB8AD07-0BE4-4159-8698-C3F353FD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BC4D-E5FA-485B-83D9-129838E2924C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D8DF0E9-D6DD-4A43-BFD4-425288A9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F94FBA9D-B008-4E3D-82E4-9B244A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11A4-1675-4582-AED6-307C5F20003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0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1FDFD95-B6C2-4B5B-AF2D-98ACF195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D7B6-8353-420E-AC8B-F7296F86A8E4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47C48C0-0C2D-452F-BABE-6DC3D551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E51540F-7158-4BEF-9C52-904B28BA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6705-38BD-4703-B46A-9BB5C304F4B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0962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5" y="147320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97000"/>
            <a:ext cx="5111750" cy="31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5" y="234474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E1B0FFA-1F91-4347-9124-FF41E1DE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9549-39D3-4748-B738-3CE1C0986923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5BADDBD-C273-46F4-A484-BB891AD0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BDA0E51-AB36-4CB7-910D-426C39C6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3939-76C5-42FA-B021-DC26B2F390F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51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739899"/>
            <a:ext cx="8229600" cy="28892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1188C91-75A6-41A9-8AFD-E12E2825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9873-D84E-4C8E-8956-0944002A5D9C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8568AB-D690-4A68-88CF-D2A4861E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3BF2663-2344-446A-BD83-B501CF2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AD81-675F-4E32-9F56-4C408A64B94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3AAF36F0-306F-473C-815F-764BF7165D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naps.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F1915D87-AA3B-45C7-8AEB-9CB7FF506F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98600"/>
            <a:ext cx="8229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BD22D5-F5EA-AB4B-B8AC-B39F890C7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51C585F-CA0D-4D3C-8AC5-A5F69F5F230F}" type="datetimeFigureOut">
              <a:rPr lang="fi-FI" altLang="fi-FI"/>
              <a:pPr>
                <a:defRPr/>
              </a:pPr>
              <a:t>8.7.2019</a:t>
            </a:fld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0948C2-9B45-E44B-AA27-D034B527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ABD7D0-BEAA-D340-A2EA-3FF80E481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F44B18-DD05-43B2-A68B-3AE36BA57D5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1031" name="Kuva 2">
            <a:extLst>
              <a:ext uri="{FF2B5EF4-FFF2-40B4-BE49-F238E27FC236}">
                <a16:creationId xmlns:a16="http://schemas.microsoft.com/office/drawing/2014/main" id="{05B9B4A0-50CE-4C12-85B2-9082BD584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4">
            <a:extLst>
              <a:ext uri="{FF2B5EF4-FFF2-40B4-BE49-F238E27FC236}">
                <a16:creationId xmlns:a16="http://schemas.microsoft.com/office/drawing/2014/main" id="{2BFAE4D8-8903-4F02-9269-F4F1418C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583AE4C-04BB-4FEB-8ADF-317298F1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215" y="4225837"/>
            <a:ext cx="4603314" cy="827088"/>
          </a:xfrm>
        </p:spPr>
        <p:txBody>
          <a:bodyPr/>
          <a:lstStyle/>
          <a:p>
            <a:pPr algn="r" eaLnBrk="1" hangingPunct="1"/>
            <a:r>
              <a:rPr lang="fi-FI" altLang="fi-FI" sz="1400" b="1" dirty="0">
                <a:latin typeface="Calibri" panose="020F0502020204030204" pitchFamily="34" charset="0"/>
              </a:rPr>
              <a:t>Länsi-Suomi / Aikuisten sarjat 2019-2020 </a:t>
            </a:r>
            <a:br>
              <a:rPr lang="fi-FI" altLang="fi-FI" sz="1400" b="1" dirty="0">
                <a:latin typeface="Calibri" panose="020F0502020204030204" pitchFamily="34" charset="0"/>
              </a:rPr>
            </a:br>
            <a:r>
              <a:rPr lang="fi-FI" altLang="fi-FI" sz="1400" dirty="0">
                <a:latin typeface="Calibri" panose="020F0502020204030204" pitchFamily="34" charset="0"/>
              </a:rPr>
              <a:t>Markku 25.6.2019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" y="199785"/>
            <a:ext cx="8302597" cy="1492797"/>
          </a:xfrm>
        </p:spPr>
        <p:txBody>
          <a:bodyPr/>
          <a:lstStyle/>
          <a:p>
            <a:pPr algn="l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  <a:endParaRPr lang="fi-FI" altLang="fi-FI" sz="3600" dirty="0">
              <a:latin typeface="Calibri" panose="020F0502020204030204" pitchFamily="34" charset="0"/>
            </a:endParaRP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472277"/>
            <a:ext cx="7945437" cy="2708274"/>
          </a:xfrm>
        </p:spPr>
        <p:txBody>
          <a:bodyPr/>
          <a:lstStyle/>
          <a:p>
            <a:pPr eaLnBrk="1" hangingPunct="1"/>
            <a:r>
              <a:rPr lang="fi-FI" altLang="fi-FI" sz="2400" dirty="0">
                <a:latin typeface="Calibri" panose="020F0502020204030204" pitchFamily="34" charset="0"/>
              </a:rPr>
              <a:t>Kilpasarja (Entinen M3, M4, N3)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Naiset 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Miehet</a:t>
            </a:r>
          </a:p>
          <a:p>
            <a:r>
              <a:rPr lang="fi-FI" altLang="fi-FI" sz="2400" dirty="0">
                <a:latin typeface="Calibri" panose="020F0502020204030204" pitchFamily="34" charset="0"/>
              </a:rPr>
              <a:t>Harrastesarjat (Entinen M5 ja N4)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Naiset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Miehet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" y="199785"/>
            <a:ext cx="8302597" cy="1492797"/>
          </a:xfrm>
        </p:spPr>
        <p:txBody>
          <a:bodyPr/>
          <a:lstStyle/>
          <a:p>
            <a:pPr algn="l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  <a:endParaRPr lang="fi-FI" altLang="fi-FI" sz="3600" dirty="0">
              <a:latin typeface="Calibri" panose="020F0502020204030204" pitchFamily="34" charset="0"/>
            </a:endParaRP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472276"/>
            <a:ext cx="7945437" cy="3076671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>
                <a:latin typeface="Calibri" panose="020F0502020204030204" pitchFamily="34" charset="0"/>
              </a:rPr>
              <a:t>Sarjamaksut</a:t>
            </a:r>
          </a:p>
          <a:p>
            <a:pPr lvl="1"/>
            <a:r>
              <a:rPr lang="fi-FI" altLang="fi-FI" sz="2200" dirty="0">
                <a:latin typeface="Calibri" panose="020F0502020204030204" pitchFamily="34" charset="0"/>
              </a:rPr>
              <a:t>Kilpasarjat</a:t>
            </a:r>
          </a:p>
          <a:p>
            <a:pPr lvl="2"/>
            <a:r>
              <a:rPr lang="fi-FI" altLang="fi-FI" sz="2000" dirty="0">
                <a:latin typeface="Calibri" panose="020F0502020204030204" pitchFamily="34" charset="0"/>
              </a:rPr>
              <a:t>150 €</a:t>
            </a:r>
          </a:p>
          <a:p>
            <a:pPr lvl="2"/>
            <a:r>
              <a:rPr lang="fi-FI" altLang="fi-FI" sz="2000" dirty="0">
                <a:latin typeface="Calibri" panose="020F0502020204030204" pitchFamily="34" charset="0"/>
              </a:rPr>
              <a:t>90 € jos joukkueessa puolet junioripelaajia</a:t>
            </a:r>
          </a:p>
          <a:p>
            <a:pPr lvl="2"/>
            <a:r>
              <a:rPr lang="fi-FI" altLang="fi-FI" sz="2000" dirty="0">
                <a:latin typeface="Calibri" panose="020F0502020204030204" pitchFamily="34" charset="0"/>
              </a:rPr>
              <a:t>”Sisaralennus” saman seuran, saman sarjan joukkueelle</a:t>
            </a:r>
          </a:p>
          <a:p>
            <a:pPr lvl="3"/>
            <a:r>
              <a:rPr lang="fi-FI" altLang="fi-FI" dirty="0">
                <a:latin typeface="Calibri" panose="020F0502020204030204" pitchFamily="34" charset="0"/>
              </a:rPr>
              <a:t>2. joukkue 120 €, 3., jne. joukkue 90 € </a:t>
            </a:r>
          </a:p>
          <a:p>
            <a:pPr lvl="1"/>
            <a:r>
              <a:rPr lang="fi-FI" altLang="fi-FI" sz="2200" dirty="0">
                <a:latin typeface="Calibri" panose="020F0502020204030204" pitchFamily="34" charset="0"/>
              </a:rPr>
              <a:t>Harrastesarjat</a:t>
            </a:r>
          </a:p>
          <a:p>
            <a:pPr lvl="2"/>
            <a:r>
              <a:rPr lang="fi-FI" altLang="fi-FI" sz="2000" dirty="0">
                <a:latin typeface="Calibri" panose="020F0502020204030204" pitchFamily="34" charset="0"/>
              </a:rPr>
              <a:t>75 €</a:t>
            </a:r>
          </a:p>
        </p:txBody>
      </p:sp>
    </p:spTree>
    <p:extLst>
      <p:ext uri="{BB962C8B-B14F-4D97-AF65-F5344CB8AC3E}">
        <p14:creationId xmlns:p14="http://schemas.microsoft.com/office/powerpoint/2010/main" val="301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" y="199785"/>
            <a:ext cx="8302597" cy="1492797"/>
          </a:xfrm>
        </p:spPr>
        <p:txBody>
          <a:bodyPr/>
          <a:lstStyle/>
          <a:p>
            <a:pPr algn="l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  <a:endParaRPr lang="fi-FI" altLang="fi-FI" sz="3600" dirty="0">
              <a:latin typeface="Calibri" panose="020F0502020204030204" pitchFamily="34" charset="0"/>
            </a:endParaRP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472277"/>
            <a:ext cx="7945437" cy="2708274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>
                <a:latin typeface="Calibri" panose="020F0502020204030204" pitchFamily="34" charset="0"/>
              </a:rPr>
              <a:t>Alku-/runkosarjat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Ilmoittautuminen 8.9.2019 mennessä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Maantieteellisesti lohkot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Pelataan yksittäisinä otteluina tai turnauksina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Pelataan 2 tai 3 voittoerän tai 3 erän peleinä</a:t>
            </a:r>
            <a:r>
              <a:rPr lang="fi-FI" altLang="fi-FI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altLang="fi-FI" sz="2000" dirty="0">
                <a:latin typeface="Calibri" panose="020F0502020204030204" pitchFamily="34" charset="0"/>
              </a:rPr>
              <a:t>(lohkon sisällä pelitapa sama)</a:t>
            </a:r>
          </a:p>
        </p:txBody>
      </p:sp>
    </p:spTree>
    <p:extLst>
      <p:ext uri="{BB962C8B-B14F-4D97-AF65-F5344CB8AC3E}">
        <p14:creationId xmlns:p14="http://schemas.microsoft.com/office/powerpoint/2010/main" val="19992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" y="199785"/>
            <a:ext cx="8302597" cy="1492797"/>
          </a:xfrm>
        </p:spPr>
        <p:txBody>
          <a:bodyPr/>
          <a:lstStyle/>
          <a:p>
            <a:pPr algn="l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  <a:endParaRPr lang="fi-FI" altLang="fi-FI" sz="3600" dirty="0">
              <a:latin typeface="Calibri" panose="020F0502020204030204" pitchFamily="34" charset="0"/>
            </a:endParaRP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472277"/>
            <a:ext cx="7945437" cy="2708274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>
                <a:latin typeface="Calibri" panose="020F0502020204030204" pitchFamily="34" charset="0"/>
              </a:rPr>
              <a:t>Lopputurnaukset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Alueellisesti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Lännen Aluejaosto osallistuu sali- ja tuomarikustannuksiin aluejaoston erillisen päätöksen mukaisesti.</a:t>
            </a:r>
          </a:p>
        </p:txBody>
      </p:sp>
    </p:spTree>
    <p:extLst>
      <p:ext uri="{BB962C8B-B14F-4D97-AF65-F5344CB8AC3E}">
        <p14:creationId xmlns:p14="http://schemas.microsoft.com/office/powerpoint/2010/main" val="3336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" y="199785"/>
            <a:ext cx="8302597" cy="1492797"/>
          </a:xfrm>
        </p:spPr>
        <p:txBody>
          <a:bodyPr/>
          <a:lstStyle/>
          <a:p>
            <a:pPr algn="l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  <a:endParaRPr lang="fi-FI" altLang="fi-FI" sz="3600" dirty="0">
              <a:latin typeface="Calibri" panose="020F0502020204030204" pitchFamily="34" charset="0"/>
            </a:endParaRP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472277"/>
            <a:ext cx="7945437" cy="2708274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>
                <a:latin typeface="Calibri" panose="020F0502020204030204" pitchFamily="34" charset="0"/>
              </a:rPr>
              <a:t>Tuomarit, pöytäkirjat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Lisenssilliset tuomarit, jotka nimetään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Käytetään sähköistä pöytäkirjaa </a:t>
            </a:r>
          </a:p>
          <a:p>
            <a:pPr lvl="1"/>
            <a:r>
              <a:rPr lang="fi-FI" altLang="fi-FI" sz="2000" dirty="0">
                <a:latin typeface="Calibri" panose="020F0502020204030204" pitchFamily="34" charset="0"/>
              </a:rPr>
              <a:t>(Huomioidaan em. asioissa eri sarjojen ja maakuntien haasteet)</a:t>
            </a:r>
          </a:p>
        </p:txBody>
      </p:sp>
    </p:spTree>
    <p:extLst>
      <p:ext uri="{BB962C8B-B14F-4D97-AF65-F5344CB8AC3E}">
        <p14:creationId xmlns:p14="http://schemas.microsoft.com/office/powerpoint/2010/main" val="28714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24D20F15-74F6-4AE7-BEC9-974B665C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605631"/>
            <a:ext cx="7945437" cy="827088"/>
          </a:xfrm>
        </p:spPr>
        <p:txBody>
          <a:bodyPr/>
          <a:lstStyle/>
          <a:p>
            <a:pPr algn="l" eaLnBrk="1" hangingPunct="1"/>
            <a:r>
              <a:rPr lang="fi-FI" altLang="fi-FI" sz="3600" b="1" dirty="0">
                <a:latin typeface="Calibri" panose="020F0502020204030204" pitchFamily="34" charset="0"/>
              </a:rPr>
              <a:t>Länsi-Suomi, aikuisten sarjat 2019-2020 </a:t>
            </a:r>
          </a:p>
        </p:txBody>
      </p:sp>
      <p:sp>
        <p:nvSpPr>
          <p:cNvPr id="19459" name="Sisällön paikkamerkki 3">
            <a:extLst>
              <a:ext uri="{FF2B5EF4-FFF2-40B4-BE49-F238E27FC236}">
                <a16:creationId xmlns:a16="http://schemas.microsoft.com/office/drawing/2014/main" id="{7A8EA621-25AC-4289-9546-46FC8DE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1" y="1894899"/>
            <a:ext cx="7945437" cy="3027830"/>
          </a:xfrm>
        </p:spPr>
        <p:txBody>
          <a:bodyPr/>
          <a:lstStyle/>
          <a:p>
            <a:pPr lvl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Kiittäen </a:t>
            </a:r>
          </a:p>
          <a:p>
            <a:pPr lvl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Länsi-Suomen aluejaoston sarjanhoitoryhmä / aikuiset</a:t>
            </a:r>
          </a:p>
          <a:p>
            <a:pPr lvl="0">
              <a:buNone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Ari Hautala</a:t>
            </a:r>
          </a:p>
          <a:p>
            <a:pPr lvl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Markku Ylisiurua</a:t>
            </a:r>
          </a:p>
          <a:p>
            <a:pPr lvl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Mika Lukkarila</a:t>
            </a:r>
          </a:p>
        </p:txBody>
      </p:sp>
    </p:spTree>
    <p:extLst>
      <p:ext uri="{BB962C8B-B14F-4D97-AF65-F5344CB8AC3E}">
        <p14:creationId xmlns:p14="http://schemas.microsoft.com/office/powerpoint/2010/main" val="14130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4">
            <a:extLst>
              <a:ext uri="{FF2B5EF4-FFF2-40B4-BE49-F238E27FC236}">
                <a16:creationId xmlns:a16="http://schemas.microsoft.com/office/drawing/2014/main" id="{2F53D069-814F-47EC-A5B0-DB321470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Cup_2017_pohja_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iton Power Point -pohja  -  Vain luku  -  Yhteensopivuustila" id="{D6D09800-E1B2-4794-8059-9D6AC4FAC360}" vid="{085D1002-8FCB-4157-B36B-8C075517559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D0A21B23C97F46B314DE8F21A6C8AE" ma:contentTypeVersion="10" ma:contentTypeDescription="Luo uusi asiakirja." ma:contentTypeScope="" ma:versionID="a6830e9ac87d875135d2174fa41b0885">
  <xsd:schema xmlns:xsd="http://www.w3.org/2001/XMLSchema" xmlns:xs="http://www.w3.org/2001/XMLSchema" xmlns:p="http://schemas.microsoft.com/office/2006/metadata/properties" xmlns:ns2="ba2a53d8-f132-4dcd-ae4a-48acbe9cfdf0" xmlns:ns3="a0a7ffe3-626b-4bea-8afc-f102744efea1" targetNamespace="http://schemas.microsoft.com/office/2006/metadata/properties" ma:root="true" ma:fieldsID="1b9a5f466a302dabdf21d0f30e992427" ns2:_="" ns3:_="">
    <xsd:import namespace="ba2a53d8-f132-4dcd-ae4a-48acbe9cfdf0"/>
    <xsd:import namespace="a0a7ffe3-626b-4bea-8afc-f102744ef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a53d8-f132-4dcd-ae4a-48acbe9cf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7ffe3-626b-4bea-8afc-f102744ef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F8011-4089-46B8-82FF-F70302471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B9A471-A027-4D00-8018-8607506515B9}">
  <ds:schemaRefs>
    <ds:schemaRef ds:uri="http://purl.org/dc/elements/1.1/"/>
    <ds:schemaRef ds:uri="ba2a53d8-f132-4dcd-ae4a-48acbe9cfdf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0a7ffe3-626b-4bea-8afc-f102744efea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CDEF76-0CBD-4523-BB18-E0875B761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a53d8-f132-4dcd-ae4a-48acbe9cfdf0"/>
    <ds:schemaRef ds:uri="a0a7ffe3-626b-4bea-8afc-f102744ef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Liiton Power Point -pohja-1</Template>
  <TotalTime>3100</TotalTime>
  <Words>171</Words>
  <Application>Microsoft Office PowerPoint</Application>
  <PresentationFormat>Näytössä katseltava esitys (16:9)</PresentationFormat>
  <Paragraphs>45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PowerCup_2017_pohja_update</vt:lpstr>
      <vt:lpstr>Länsi-Suomi / Aikuisten sarjat 2019-2020  Markku 25.6.2019</vt:lpstr>
      <vt:lpstr>Länsi-Suomi, aikuisten sarjat 2019-2020 </vt:lpstr>
      <vt:lpstr>Länsi-Suomi, aikuisten sarjat 2019-2020 </vt:lpstr>
      <vt:lpstr>Länsi-Suomi, aikuisten sarjat 2019-2020 </vt:lpstr>
      <vt:lpstr>Länsi-Suomi, aikuisten sarjat 2019-2020 </vt:lpstr>
      <vt:lpstr>Länsi-Suomi, aikuisten sarjat 2019-2020 </vt:lpstr>
      <vt:lpstr>Länsi-Suomi, aikuisten sarjat 2019-2020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 Y</dc:creator>
  <cp:lastModifiedBy>Risto Valkama</cp:lastModifiedBy>
  <cp:revision>60</cp:revision>
  <dcterms:created xsi:type="dcterms:W3CDTF">2019-06-25T17:31:24Z</dcterms:created>
  <dcterms:modified xsi:type="dcterms:W3CDTF">2019-07-08T12:15:19Z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0x0101008AD0A21B23C97F46B314DE8F21A6C8AE</vt:lpwstr>
  </property>
</Properties>
</file>