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69" r:id="rId6"/>
    <p:sldId id="272" r:id="rId7"/>
    <p:sldId id="260" r:id="rId8"/>
    <p:sldId id="261" r:id="rId9"/>
    <p:sldId id="262" r:id="rId10"/>
    <p:sldId id="268" r:id="rId11"/>
    <p:sldId id="273" r:id="rId12"/>
    <p:sldId id="263" r:id="rId13"/>
    <p:sldId id="264" r:id="rId14"/>
    <p:sldId id="265" r:id="rId15"/>
    <p:sldId id="266" r:id="rId16"/>
    <p:sldId id="267" r:id="rId17"/>
  </p:sldIdLst>
  <p:sldSz cx="9144000" cy="51435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C4C920E-AC32-4D87-AA16-446B0C96AE7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2F5DEBD-71B7-4D4A-8006-B005F0D41B5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F7459B-EBAA-4673-8716-847FA0A1D18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721BA24-91B9-40CC-AF68-0AC458A19D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5828AE-24C3-449C-BD11-B51997D342C8}" type="slidenum">
              <a:t>‹#›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3810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165C608-CB94-4BD8-9986-3B0FD76F8F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20533F3-B029-4401-9444-172F42258D3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i-FI"/>
          </a:p>
        </p:txBody>
      </p:sp>
      <p:sp>
        <p:nvSpPr>
          <p:cNvPr id="4" name="Ylätunnisteen paikkamerkki 3">
            <a:extLst>
              <a:ext uri="{FF2B5EF4-FFF2-40B4-BE49-F238E27FC236}">
                <a16:creationId xmlns:a16="http://schemas.microsoft.com/office/drawing/2014/main" id="{BFA460DB-0C40-4C18-9A2C-CC468A4A264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163955-4CD5-4D05-9A77-A267603DEE0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EDD971-7532-459B-984A-9FCFC8931D5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6243CD-6EAE-485D-B0E6-DD3E13EE4D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D383506-1BBD-4743-841D-F81989B165E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7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i-FI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EC299199-75C0-4BDE-B5A1-D94F3FF42B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E48A05-DC74-4621-8412-6C58A3B2C00E}" type="slidenum">
              <a:t>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9BC24BA1-EB04-48CF-A571-129D289EC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6A22064F-AA7F-49DB-A41F-3415C9065E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312002" y="3600001"/>
            <a:ext cx="3528002" cy="855722"/>
          </a:xfrm>
        </p:spPr>
        <p:txBody>
          <a:bodyPr/>
          <a:lstStyle/>
          <a:p>
            <a:pPr lvl="0"/>
            <a:r>
              <a:rPr lang="fi-FI"/>
              <a:t>Lännen sarjaparlamentti</a:t>
            </a:r>
          </a:p>
          <a:p>
            <a:pPr lvl="0"/>
            <a:r>
              <a:rPr lang="fi-FI"/>
              <a:t>29.6. 2019 Ähtärissä</a:t>
            </a:r>
          </a:p>
          <a:p>
            <a:pPr lvl="0"/>
            <a:r>
              <a:rPr lang="fi-FI"/>
              <a:t>Tervetuloa!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34EF7924-3012-4B62-AD1A-83ED35272FE4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CD3871-EF2A-444A-981A-D8EEE73C6543}" type="slidenum">
              <a:t>10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6ABD8F2B-10E7-4043-AB83-BAA13E27B1B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23C710-00F0-41B0-8EAC-97331211AB8C}" type="slidenum">
              <a:t>10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AB54C737-21D4-4245-A438-A8CC84F86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C1DDA3E5-831B-4448-84AA-2B8644F163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3EAA0D6E-87A6-4EBC-A458-71DC23240CA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DC2FCB-DD2A-4A53-9ACF-77E7AE258D9C}" type="slidenum">
              <a:t>11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CA072AF9-C2A4-4EA5-9977-FBB8003ED9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55947B-8A9A-4113-A8BD-7B8EB51386C2}" type="slidenum">
              <a:t>12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2897FAE8-3351-430A-8E48-E2A69D481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FF9E5F1D-8500-4CE5-BE15-E1F35A362D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CD1114BA-FA0B-45CB-AC76-A7F56352641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4A9D4E-1C34-4BB7-899B-A3D107D4B478}" type="slidenum">
              <a:t>13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1D2C96FA-1F32-4BF4-AA6E-967B36894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D380BD49-C68C-489F-9D91-5EA9AB3916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C11D616D-A3C7-4E1B-ACED-3FF2BB1E75E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138DED-7B01-4896-ABCC-B576B852B0A5}" type="slidenum">
              <a:t>14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8831B1D4-CB42-454D-888E-FECF3994F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43C8DC86-F793-483B-B6E7-5F40C7E21C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>
            <a:extLst>
              <a:ext uri="{FF2B5EF4-FFF2-40B4-BE49-F238E27FC236}">
                <a16:creationId xmlns:a16="http://schemas.microsoft.com/office/drawing/2014/main" id="{0CB423F5-C4BE-484C-AA5E-6BF57A4981D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D7AC45-5A9A-4F78-9995-435AEF43337E}" type="slidenum">
              <a:t>15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n kuvan paikkamerkki 1">
            <a:extLst>
              <a:ext uri="{FF2B5EF4-FFF2-40B4-BE49-F238E27FC236}">
                <a16:creationId xmlns:a16="http://schemas.microsoft.com/office/drawing/2014/main" id="{564A7F5E-7954-4501-926F-F78452FA4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Huomautusten paikkamerkki 2">
            <a:extLst>
              <a:ext uri="{FF2B5EF4-FFF2-40B4-BE49-F238E27FC236}">
                <a16:creationId xmlns:a16="http://schemas.microsoft.com/office/drawing/2014/main" id="{FDACD1C6-47E7-4F38-AA47-C5A8A62266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E58ECA1E-F422-49A3-A407-BD13F841DDA3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B4669B-3612-4C31-9D13-A6DF0D68BAE3}" type="slidenum">
              <a:t>2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B0FCE69C-B2CD-4647-BB78-9EA4A1D0A8F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58774-045C-401F-B406-3987AB534843}" type="slidenum">
              <a:t>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83403FE0-8651-4367-A443-B8629F1D8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DE72A010-F4B4-43DA-B4AB-5B5FF697B6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32503821-C86F-4404-8AF9-DE72F597C30B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F81D84-FD67-4459-BA92-6AC9DD5BEC36}" type="slidenum">
              <a:t>3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E60B424F-DCD0-402C-9416-EA78420BDE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54BAF2-35B3-4ECA-B0AD-E750C40A4546}" type="slidenum">
              <a:t>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3CD19474-243D-4F79-BC0A-5BCFBA450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B4A87CD5-2033-4498-B738-3DAF5D80AD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179013CD-A2C0-4626-AE58-D8C19E777821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161955-AC49-444A-BB6C-E0527CE6E2D1}" type="slidenum">
              <a:t>4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11EEC4E3-50C9-4DD9-9D16-3828179AC0B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010CB6-7409-4E1F-9FCD-DB79D0449F6F}" type="slidenum">
              <a:t>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F18DF021-A077-4386-84E8-507BA62B5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CA38151A-A7EF-4B28-AD5B-7341DB7893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44386D31-2D19-4D13-A6E0-07F0BE7C43F6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12DD20-6B0B-4330-8886-7103A6ACF1C3}" type="slidenum">
              <a:t>5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0478991E-E65F-4A27-A595-77A136D4AB1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F1F9AD-5FDF-403B-BDE4-44DCC647B480}" type="slidenum">
              <a:t>5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DC0CDC45-48E7-40F1-B178-211D02372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17F43579-3963-4206-A806-18528EDFAA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938E60DC-6B05-44A1-AA11-5BCA0B754E56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7002BC-D430-4B58-939F-382665D264ED}" type="slidenum">
              <a:t>6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121686AA-AD1E-498A-8AD6-582590223FD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7AA02B-A375-4935-934A-CAE99C0B73E6}" type="slidenum">
              <a:t>6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49F9D413-EEAB-44B7-83A7-04452F0C5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A95E89EC-906B-4A6C-BD6E-2F8A5E386F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5F21CA7C-21E5-43A0-823C-35BB951FAAA8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A94847-1061-4A8E-932D-73A594907D03}" type="slidenum">
              <a:t>7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AB039163-8D49-4C67-A196-6CE39B834AB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38FA23-359C-43BB-BD25-EBF6987C4FB1}" type="slidenum">
              <a:t>7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99831E79-4755-4E41-A7CC-9C13BE558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E37F8346-7CB8-46F7-9802-7E4C64E85F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091B7C64-4792-43A2-A049-95BA693D8DBC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082B76-9A15-461C-AA74-C0764981A2DA}" type="slidenum">
              <a:t>8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3E67B5CC-562E-4918-B2C3-7E551F246CE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F2CCE5-C836-4397-AFAD-285C90E8890D}" type="slidenum">
              <a:t>8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C3A80DD0-EE04-4453-9A98-8D7791A28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E14750EA-C87B-4D39-B432-FA735FE163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3">
            <a:extLst>
              <a:ext uri="{FF2B5EF4-FFF2-40B4-BE49-F238E27FC236}">
                <a16:creationId xmlns:a16="http://schemas.microsoft.com/office/drawing/2014/main" id="{4131E5A9-63A0-4ABA-B941-BC0FD485C980}"/>
              </a:ext>
            </a:extLst>
          </p:cNvPr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5F8280-1C5F-436B-B94B-391B88694E75}" type="slidenum">
              <a:t>9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S PGothic" pitchFamily="1"/>
            </a:endParaRPr>
          </a:p>
        </p:txBody>
      </p:sp>
      <p:sp>
        <p:nvSpPr>
          <p:cNvPr id="3" name="Dian numeron paikkamerkki 6">
            <a:extLst>
              <a:ext uri="{FF2B5EF4-FFF2-40B4-BE49-F238E27FC236}">
                <a16:creationId xmlns:a16="http://schemas.microsoft.com/office/drawing/2014/main" id="{FC2934F2-922D-4DC0-BA6F-9B0F47FC05C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BAB40D-9D6B-4D66-9FE0-3C845ACB666F}" type="slidenum">
              <a:t>9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Dian kuvan paikkamerkki 1">
            <a:extLst>
              <a:ext uri="{FF2B5EF4-FFF2-40B4-BE49-F238E27FC236}">
                <a16:creationId xmlns:a16="http://schemas.microsoft.com/office/drawing/2014/main" id="{6E6238D1-0DC1-4C8B-8449-BA897CB45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5" name="Huomautusten paikkamerkki 2">
            <a:extLst>
              <a:ext uri="{FF2B5EF4-FFF2-40B4-BE49-F238E27FC236}">
                <a16:creationId xmlns:a16="http://schemas.microsoft.com/office/drawing/2014/main" id="{6A6B85B3-EA95-47CF-A874-B9F7C176D9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8A4F3D-596D-45FA-8157-EA8D8441261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EAC77C-B88F-428A-9977-A8243C5968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A07D0B-C512-411A-93E7-12D9F2074E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D4C820-CAA4-4FB4-9921-8EF2EDA06133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BA14DA-199E-4E38-A506-92116B7213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31B654-8065-4EBF-9587-14A2DFC2DD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DDBF5F-FF23-459C-8805-83E95CE1A22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97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AC58B9-0566-4779-A6E4-F1C21B35FF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A65C379-F015-44AF-AEF2-77F3C4AD676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31CE85-3E68-44BF-B604-0598629596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B5396-E2C3-4B8B-8E94-DEB0BF1765BA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3B7C37-2FE9-49BD-ADBA-A9EF1A7681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AA5176-AA4B-46F1-A704-D0D49E9EE7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2DAF68-8212-43C4-88A1-5F6041345EB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93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D250DA8-29AB-415C-993A-7BA5FE54293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4789"/>
            <a:ext cx="2057400" cy="439261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7B756BA-BD60-40E9-B18E-6D2154A3637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4789"/>
            <a:ext cx="6019796" cy="43926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D8CF66-3F3D-4D2D-9651-DFCB4C6CAE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481225-173E-4F8F-AAFA-F4211E362C9D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5D1C77-E3E2-41EE-ACA7-C6BD852E0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085774-A0F1-4DA2-8AE0-FBB8E0A8F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B3D9BD-8AC2-4D74-A279-FFE1FA3F105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6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26405-5041-4F7F-B453-22E37E8946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72BDA3-9C4B-4B05-9E2F-60CCC6FC7C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98F2FD-F000-458E-A637-6D9F3D8A4C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C7B2CB-72DF-48F0-B8F2-F17A729DC501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914080-C5B4-4945-B1D1-CF695D4417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856D7B-E719-477F-8230-6DE0FBCC3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2925FC-2F42-4C7C-B87D-8EEBD750F57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92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AB4FFD-2574-4C13-BF2A-F36D69A9551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8E0020-DF15-4516-B7F7-4E53CA6EAC1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575F0E-6BFD-44D1-8EA1-588622963D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891F6F-1594-432C-B082-9CD2AA2872AC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44A4E5-8BA1-4370-8907-84899B9E48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4F5979-E979-4633-B625-8B8E5D42F5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49CD3-0212-47B6-A4B8-B85E9D6D2E1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28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F33DDC-E08B-494F-851E-C3249D3327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9D6A58-B766-4768-80B3-3FC03B8A16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F41523-D02D-4895-B31E-39EA9F568D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8611A7-3BB6-4F2E-9735-24AD5C54D712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3A0699-46A5-4C6D-A12C-B40A1EE239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C3D418-7533-4F15-94A1-DEF122B1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F48E2-3319-4F4A-A487-7322511B977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82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5EEE7A-D529-4141-A5BC-280D01D27C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DA3D6D-3CE8-48CF-B956-8A3B37ADFA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63695"/>
            <a:ext cx="4038603" cy="29305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790A65-11B3-4E87-AFAC-93F9BD53216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63695"/>
            <a:ext cx="4038603" cy="29305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DFBA03-0181-4AF8-82AF-F113AE0221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F3188B-B161-4575-8E22-C09552CA791D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C71CA08-9CA8-465F-AF12-482F19B783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31BFE2-3D5D-4444-89AF-7F4EF03EC0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2AF18-84E5-4F04-90A5-4AD92AA56D5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54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37ECE4-CC5B-44AD-BEEC-8111967EDF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4E0A02-FF72-49BB-A73E-3778D5945A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C0B1BC8-391D-4250-BC74-CD3A80FD9AF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D14C4E-E70F-49B3-904B-EFDA492366A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472"/>
            <a:ext cx="3887791" cy="619121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B1098E-EE58-4181-BA92-2CABC92378A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CA313E2-64C6-4102-A95E-44E1BFE7C0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B11363-A1EC-47E1-9D9C-8ADCFC9E866C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0C98D18-EB1F-41E1-BBE3-6266F2300B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65155D8-18B2-4082-9037-4177B3CD35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F97AD-8ABA-44A2-9F47-ED56BAB57F1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02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198F0-4CFD-4960-8F4C-75C9C8B482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987C07-A7FE-4B5A-8D7F-7A6B206FD6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9D7396-B6E0-4251-8E9A-91F0B33551E3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DFB49B0-4D00-4ECE-9B82-DCD9CE1D85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9E4EBAA-BDDC-46D5-B545-7F9A1C5C9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8D0C74-D408-4624-B58C-767C620694C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26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C7DC56B-5E51-4DB5-BDA8-5C3C0A5C7BB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E35CD-670D-4AE4-A2F3-544133201B63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8E713DF-0FB7-4F34-98E9-512517EFA0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8F82FC-6E50-492E-B36C-9D5DAF3A64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BB2EFA-AE04-4158-9343-B53BBD1F5F2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349000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6E838B-987F-4037-BE36-EA6171E6CA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9F3FF-14F1-4F74-B5AC-40A35ECB0A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4D1EC7-51DD-41B8-A920-6BAFD25FD4A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82BEEB-CD8A-40C7-B9DF-09E6CE1CD2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5B77A6-24B8-4F70-9794-B737C6B437DB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EDF259E-AA66-42DE-A2DD-9A783FED0B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D6574E-208D-4BD5-99E3-FBB6CC8962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BE19A1-8FDD-4164-A50F-5DD72F4C880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08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255DA-2FE7-43D3-B30C-6B81CED780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969A41-63FD-41C8-886C-215454F2222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92989D-DC5F-48D3-8692-76C91063AC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9BB8A9-17CF-45D9-A670-E8C4E365F1C6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F9CB57-698A-446B-916A-1F4B1D6FCE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D915DC-40E3-4431-9FBB-AF10152E0B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476F6-0E4B-4930-8D25-C5D9E56D4A6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44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1EA1C2-93FA-4DC9-B98A-FE210E83A3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FCB6ED-5F39-463F-8D0E-74AF880B112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19222B-775F-4AF2-89C1-8BDC92436F7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A86545-BD8C-4B8D-801D-0E34A5338C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12DAA-AEA4-48C4-90F4-1BD1BD4AE702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EC18FF-1CE5-48CE-B02E-3CF7D0799E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201492-A69F-4AEF-B571-5B0694A5B1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760CED-D882-48B0-B29F-6167F666FF9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973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17F7C1-112A-47CC-9D27-9E1B216B37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922449-F094-46A4-A1A0-631F24DE99F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2B78EC-938B-4001-BF23-EDBF02A6E0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60EC2B-4591-4352-8F2C-7A4094A88858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15C49E-3A80-4168-ABBB-EF6DC88F46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B7FCE8-179A-41A4-9A56-B7FCD13607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1123C-A933-4D6F-84F9-7A9EDAF2BDF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408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BC442A3-90AC-416C-9B1A-D5680F4F940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6370"/>
            <a:ext cx="2057400" cy="438784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46C054A-21EC-46EF-A1B6-D955B7C9932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6370"/>
            <a:ext cx="6019796" cy="438784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E66D03-012F-4C84-9253-33E19F5111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2EC2B1-4BA1-4F44-B8F1-93F55FFC8C87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91F42A-B441-4EB9-89A8-43CC50F33A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1EE591-8CFA-43AC-B0A2-1C827498E4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EA3B2-C20E-4C67-AE03-966532217CA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6121E3-A1BC-44CB-B390-89FF44732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AE00A6-A9F0-469E-A513-2E18F092E8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8D0CBA-70CB-4838-B3C3-D974B7845E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DCB477-4381-4F18-AB26-9881225A4331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953FAF3-8800-4284-9DDB-54C69A8A4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F3964B-E37F-4FA8-9F11-E5114E6A1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D7C372-A962-4363-85DC-E73982769EA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634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F5F7DD-7CFF-49EB-AE2A-4F12665BFF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093063-1FDF-44BA-89A5-B71BAF5F10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CCC24C-7309-47B2-9EC7-ACDEFFC392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3322"/>
            <a:ext cx="4038603" cy="33940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A11C4F-1A17-445C-BCC8-F8E7404394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E2A857-ADE9-4937-88A0-2961915E9583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5CE72C2-5E2C-4208-8F1E-AEED613CD7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4B887F-11B9-4CA6-A124-93F5F348F7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CC0E87-22B6-4D68-8558-F8077881792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1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36BD3-907A-4789-AE6E-93BD0BFE60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43B8FE-CD6A-41E8-BBCD-6465FA9FB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21FD00-BF09-44B6-A851-E82DB4B6A3E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9D49A3-3B65-44FC-A879-82DB755D93B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472"/>
            <a:ext cx="3887791" cy="619121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1F027AB-BF84-4848-A111-337E3554096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868312A-D96C-4E26-A961-22392F7B1E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512DA8-5C32-4F13-B5B4-12894EABDD45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91745DA-1052-4732-BF84-F03070FEDC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7E36E33-5DB1-4A2D-AFB2-06FC5D6B84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3B103-BCAE-4A06-B983-0E20CA852F2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9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A283F-6EF6-46CD-B01B-2BC72094A1C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FEDB620-BB05-400B-A42E-C3D72BAE59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3962E5-D85D-4923-86F6-9E6E2E70C06B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D1A935-E3C3-455E-9086-BDAE73E553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6C9F92-0951-4902-86F9-D49FADFD76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3E63-4299-4F16-8133-7AD1C2DC31C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42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9E59B5E-AC78-46CF-9FD9-34A7512E7E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9A8C3C-C065-4CFD-AAF1-20197C9C7F6A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ADA929-7D86-4316-887A-61879C182F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B631202-A703-4B5B-BCE0-242267A0D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CC367F-6F16-4A3D-91E1-032712BB2C9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06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1369A-FAAA-4C2B-A780-B5B14014F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1D2D6-DBE4-45FC-96E2-7FEA98CE87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FF7766-6CCB-4823-9F66-3FFFDF9EAB5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416C2B-D96A-4A0A-947B-7E90E7031F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5849FE-3E6C-4207-A2C4-912ADFA0647E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8B95E7-A8F6-456A-A38A-A1896DBB0F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61D910-5AC2-4DEE-9B85-E3CE9FDA6A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74BA4E-4533-4321-BACB-B01E9107E01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77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591C83-7FF4-4F6B-BD07-4501572A1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847A72-03BC-4511-8AC5-369DE93EEBD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29C07D-80F6-468A-9A86-27C80F248E3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40BDD9-A93F-45B7-BEB0-3A0C142F04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8A1D74-AFEB-4F9C-B68E-CC20909570D2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14BFC2-1D0D-41F5-A0FE-B301ED3BA0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5AF84B-A866-4C54-8044-09379A11B1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3576F3-768F-4D60-BB81-0705B16DBCB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F6F46E16-6EAB-4326-8CB3-23DB73A3D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F755C1E-ADB4-405F-A318-FCFAD69161A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123"/>
            <a:ext cx="2133359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F8078EC-656F-4A1C-8793-43F20E855569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972250B-8223-42BE-8833-B986B246F8B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123"/>
            <a:ext cx="2895118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59D5A836-7D7B-4E42-B319-D079CDB466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123"/>
            <a:ext cx="2133359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47DE2F9-FDE4-4803-8C83-58A891F46135}" type="slidenum">
              <a:t>‹#›</a:t>
            </a:fld>
            <a:endParaRPr lang="fi-FI"/>
          </a:p>
        </p:txBody>
      </p:sp>
      <p:sp>
        <p:nvSpPr>
          <p:cNvPr id="6" name="Otsikon paikkamerkki 5">
            <a:extLst>
              <a:ext uri="{FF2B5EF4-FFF2-40B4-BE49-F238E27FC236}">
                <a16:creationId xmlns:a16="http://schemas.microsoft.com/office/drawing/2014/main" id="{23C80C07-BB5E-4BA8-B2A3-BC9BD50E33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3" cy="8586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F71F952-B4BA-4516-8F79-872303DF4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03478"/>
            <a:ext cx="8229243" cy="33944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4400" b="0" i="0" u="none" strike="noStrike" kern="1200" cap="none" spc="0" baseline="0">
          <a:solidFill>
            <a:srgbClr val="000000"/>
          </a:solidFill>
          <a:uFillTx/>
          <a:latin typeface="Calibri" pitchFamily="34"/>
          <a:ea typeface="MS PGothic" pitchFamily="1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1630CF64-25A2-4C9E-BD0D-07D5E253E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DFB2975A-23E8-49BC-8013-2F57E1C4A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515" y="206279"/>
            <a:ext cx="5866918" cy="856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fi-FI"/>
              <a:t>Muokkaa otsikon tekstimuotoa napsauttamallaMuokkaa perustyylejä naps.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0942B098-1E95-428E-903B-ACAE946629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63558"/>
            <a:ext cx="8229243" cy="2930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C02EB264-F9E1-4E05-9469-0F81A8B5744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123"/>
            <a:ext cx="2133359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400B743-98E5-405E-AD4A-FEF232A5A080}" type="datetime1">
              <a:rPr lang="fi-FI"/>
              <a:pPr lvl="0"/>
              <a:t>8.7.2019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956C95A-F32D-48DD-8905-12AD3A0DF0E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5" y="4767123"/>
            <a:ext cx="2895118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5C5026B-BD64-45FB-BEF8-490DA072D98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4" y="4767123"/>
            <a:ext cx="2133359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246EBFB-C3DE-4016-BBA7-503062F4859F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3000" b="0" i="0" u="none" strike="noStrike" kern="1200" cap="none" spc="0" baseline="0">
          <a:solidFill>
            <a:srgbClr val="000000"/>
          </a:solidFill>
          <a:uFillTx/>
          <a:latin typeface="Georgia" pitchFamily="34"/>
          <a:ea typeface="MS PGothic" pitchFamily="1"/>
          <a:cs typeface="ＭＳ Ｐゴシック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1pPr>
      <a:lvl2pPr marL="0" marR="0" lvl="1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2pPr>
      <a:lvl3pPr marL="0" marR="0" lvl="2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3pPr>
      <a:lvl4pPr marL="0" marR="0" lvl="3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4pPr>
      <a:lvl5pPr marL="0" marR="0" lvl="4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5pPr>
      <a:lvl6pPr marL="0" marR="0" lvl="5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6pPr>
      <a:lvl7pPr marL="0" marR="0" lvl="6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7pPr>
      <a:lvl8pPr marL="0" marR="0" lvl="7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8pPr>
      <a:lvl9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Georgia" pitchFamily="18"/>
          <a:ea typeface="MS PGothic" pitchFamily="1"/>
          <a:cs typeface="ＭＳ Ｐゴシック" pitchFamily="2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786267B2-B92D-44BC-8DEA-8521542397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1999" y="0"/>
            <a:ext cx="9143643" cy="51433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A6535EBF-329A-4C8B-A388-7489E3E33711}"/>
              </a:ext>
            </a:extLst>
          </p:cNvPr>
          <p:cNvSpPr txBox="1"/>
          <p:nvPr/>
        </p:nvSpPr>
        <p:spPr>
          <a:xfrm>
            <a:off x="3816001" y="3532683"/>
            <a:ext cx="4481282" cy="110988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Lännen Sarjaparlamentti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29.6.2019 Ähtärissä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Tervetuloa!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8932A80B-4AFF-478E-B28B-AFD689F4B3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834" y="205474"/>
            <a:ext cx="2185196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E-ikäiset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010C103D-37F8-4164-8862-9C46F32C15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919794"/>
            <a:ext cx="8125175" cy="4079705"/>
          </a:xfrm>
        </p:spPr>
        <p:txBody>
          <a:bodyPr/>
          <a:lstStyle/>
          <a:p>
            <a:pPr lvl="0">
              <a:buNone/>
            </a:pPr>
            <a:r>
              <a:rPr lang="fi-FI" sz="1500" b="1">
                <a:latin typeface="Calibri"/>
              </a:rPr>
              <a:t>Alkulohkot rakennetaan Länsi-Suomen alueella </a:t>
            </a:r>
            <a:r>
              <a:rPr lang="fi-FI" sz="1500" b="1" u="sng">
                <a:latin typeface="Calibri"/>
              </a:rPr>
              <a:t>maantieteellisinä kokonaisuuksina</a:t>
            </a:r>
            <a:r>
              <a:rPr lang="fi-FI" sz="1500" b="1">
                <a:latin typeface="Calibri"/>
              </a:rPr>
              <a:t>:</a:t>
            </a:r>
          </a:p>
          <a:p>
            <a:pPr lvl="0">
              <a:buNone/>
            </a:pPr>
            <a:r>
              <a:rPr lang="fi-FI" sz="1500" b="1">
                <a:latin typeface="Calibri"/>
              </a:rPr>
              <a:t>SARJAT:</a:t>
            </a:r>
          </a:p>
          <a:p>
            <a:pPr lvl="0">
              <a:buNone/>
            </a:pPr>
            <a:r>
              <a:rPr lang="fi-FI" sz="1500">
                <a:latin typeface="Calibri"/>
              </a:rPr>
              <a:t>Pojat 3 vs. 3</a:t>
            </a:r>
          </a:p>
          <a:p>
            <a:pPr marL="285750" lvl="1" indent="-285750">
              <a:buFont typeface="Arial" pitchFamily="34"/>
              <a:buChar char="•"/>
            </a:pPr>
            <a:r>
              <a:rPr lang="fi-FI" sz="1500">
                <a:latin typeface="Calibri"/>
              </a:rPr>
              <a:t>Pojat Tiikeri 3 vs. 3 (kevät maantieteellinen)</a:t>
            </a:r>
          </a:p>
          <a:p>
            <a:pPr marL="285750" lvl="1" indent="-285750">
              <a:buFont typeface="Arial" pitchFamily="34"/>
              <a:buChar char="•"/>
            </a:pPr>
            <a:r>
              <a:rPr lang="fi-FI" sz="1500">
                <a:latin typeface="Calibri"/>
              </a:rPr>
              <a:t>Pojat AM-sarja 3 vs. 3 (kevät alueellinen)</a:t>
            </a:r>
          </a:p>
          <a:p>
            <a:pPr lvl="1">
              <a:buNone/>
            </a:pPr>
            <a:r>
              <a:rPr lang="fi-FI" sz="1500">
                <a:latin typeface="Calibri"/>
              </a:rPr>
              <a:t>Tytöt 3 vs. 3</a:t>
            </a:r>
          </a:p>
          <a:p>
            <a:pPr marL="285750" lvl="0" indent="-285750"/>
            <a:r>
              <a:rPr lang="fi-FI" sz="1500">
                <a:latin typeface="Calibri"/>
              </a:rPr>
              <a:t>Tytöt Tiikeri 3 vs. 3</a:t>
            </a:r>
          </a:p>
          <a:p>
            <a:pPr marL="285750" lvl="0" indent="-285750"/>
            <a:r>
              <a:rPr lang="fi-FI" sz="1500">
                <a:latin typeface="Calibri"/>
              </a:rPr>
              <a:t>Tytöt AM-sarja 3 vs. 3</a:t>
            </a:r>
          </a:p>
          <a:p>
            <a:pPr lvl="0">
              <a:buNone/>
            </a:pPr>
            <a:r>
              <a:rPr lang="fi-FI" sz="1500">
                <a:latin typeface="Calibri"/>
              </a:rPr>
              <a:t>SEKAJOUKKUEET (ilmoittautuvat poikien 3 vs 3 sarjaan)</a:t>
            </a:r>
          </a:p>
          <a:p>
            <a:pPr lvl="0">
              <a:buNone/>
            </a:pPr>
            <a:endParaRPr lang="fi-FI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A2695C-AE2C-467A-A036-1E8D7ABCF6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8757" y="273112"/>
            <a:ext cx="5866918" cy="615555"/>
          </a:xfrm>
        </p:spPr>
        <p:txBody>
          <a:bodyPr lIns="0" tIns="0" rIns="0" bIns="0" anchor="ctr" anchorCtr="0">
            <a:spAutoFit/>
          </a:bodyPr>
          <a:lstStyle/>
          <a:p>
            <a:pPr lvl="0" algn="l"/>
            <a:r>
              <a:rPr lang="fi-FI" sz="4000">
                <a:latin typeface="Calibri" pitchFamily="34"/>
              </a:rPr>
              <a:t>E-ikäiset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77A53-3932-4ED2-A9F7-5A6A84E14B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757" y="1063081"/>
            <a:ext cx="8229243" cy="3435839"/>
          </a:xfrm>
        </p:spPr>
        <p:txBody>
          <a:bodyPr lIns="0" tIns="0" rIns="0" bIns="0"/>
          <a:lstStyle/>
          <a:p>
            <a:pPr lvl="0"/>
            <a:r>
              <a:rPr lang="fi-FI" sz="1600" b="1">
                <a:latin typeface="Calibri"/>
              </a:rPr>
              <a:t>Keski-Suomen maantieteellinen lohko: </a:t>
            </a:r>
            <a:r>
              <a:rPr lang="fi-FI" sz="1600">
                <a:latin typeface="Calibri"/>
              </a:rPr>
              <a:t>Pojat, tytöt ja sekajoukkueet; Tiikerisarja, sarjanhoito varaa oikeuden yhdistää sarjan joukkueet yhdeksi poolisarjaksi.</a:t>
            </a:r>
          </a:p>
          <a:p>
            <a:pPr lvl="0"/>
            <a:r>
              <a:rPr lang="fi-FI" sz="1600">
                <a:latin typeface="Calibri"/>
              </a:rPr>
              <a:t>     → tasokierros, alkusarjat, poolipelit. Keväälle poolipelit jatkosarjana ja lopputurnaus.</a:t>
            </a:r>
          </a:p>
          <a:p>
            <a:pPr lvl="0"/>
            <a:r>
              <a:rPr lang="fi-FI" sz="1600">
                <a:latin typeface="Calibri"/>
              </a:rPr>
              <a:t>     → keväälle varataan mahdollisuus poolien parhailla nousta alueelliseen                                             Aluemestaruussarjaan.</a:t>
            </a:r>
          </a:p>
          <a:p>
            <a:pPr lvl="0"/>
            <a:r>
              <a:rPr lang="fi-FI" sz="1600" b="1">
                <a:latin typeface="Calibri"/>
              </a:rPr>
              <a:t>Etelä-Pohjanmaan ja Keski-Pohjanmaan maantieteellinen lohko: </a:t>
            </a:r>
            <a:r>
              <a:rPr lang="fi-FI" sz="1600">
                <a:latin typeface="Calibri"/>
              </a:rPr>
              <a:t>Pojat, tytöt; syksyllä tasokierros, alkusarja, poolipeleinä.  </a:t>
            </a:r>
          </a:p>
          <a:p>
            <a:pPr lvl="0"/>
            <a:r>
              <a:rPr lang="fi-FI" sz="1600">
                <a:latin typeface="Calibri"/>
              </a:rPr>
              <a:t>     → Keväällä Tiikerisarja jatkosarjana pooleissa ja lopputurnaus. Aluemestaruussarja                       poolipeleinä ja lopputurnaus.</a:t>
            </a:r>
          </a:p>
          <a:p>
            <a:pPr lvl="0"/>
            <a:r>
              <a:rPr lang="fi-FI" sz="1600" b="1">
                <a:latin typeface="Calibri"/>
              </a:rPr>
              <a:t>Kevään Aluemestaruussarja koko Lännen alueella!</a:t>
            </a:r>
          </a:p>
          <a:p>
            <a:pPr lvl="0"/>
            <a:endParaRPr lang="fi-FI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185AED-8D60-4040-9296-B8DDB89A23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382" y="338949"/>
            <a:ext cx="2004474" cy="615555"/>
          </a:xfrm>
        </p:spPr>
        <p:txBody>
          <a:bodyPr lIns="0" tIns="0" rIns="0" bIns="0" anchor="ctr" anchorCtr="0">
            <a:spAutoFit/>
          </a:bodyPr>
          <a:lstStyle/>
          <a:p>
            <a:pPr lvl="0" algn="l"/>
            <a:r>
              <a:rPr lang="fi-FI" sz="4000">
                <a:latin typeface="Calibri" pitchFamily="34"/>
              </a:rPr>
              <a:t>F-ikäiset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060CA5-BB36-4F36-B2FA-0F61012197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382" y="1219160"/>
            <a:ext cx="8229243" cy="2385267"/>
          </a:xfrm>
        </p:spPr>
        <p:txBody>
          <a:bodyPr lIns="0" tIns="0" rIns="0" bIns="0">
            <a:spAutoFit/>
          </a:bodyPr>
          <a:lstStyle/>
          <a:p>
            <a:pPr marL="342900" lvl="0" indent="-342900"/>
            <a:r>
              <a:rPr lang="fi-FI" sz="2000">
                <a:latin typeface="Calibri"/>
              </a:rPr>
              <a:t>Edellisvuosien tapaan seurojen vetämänä, maantieteellisinä kokonaisuuksina.</a:t>
            </a:r>
          </a:p>
          <a:p>
            <a:pPr marL="342900" lvl="0" indent="-342900"/>
            <a:r>
              <a:rPr lang="fi-FI" sz="2000">
                <a:latin typeface="Calibri"/>
              </a:rPr>
              <a:t>Aluepäällikkö Katarina Järvinen vastaa toiminnasta ja osallistuu toimintaan kentällä.</a:t>
            </a:r>
          </a:p>
          <a:p>
            <a:pPr marL="342900" lvl="0" indent="-342900"/>
            <a:r>
              <a:rPr lang="fi-FI" sz="2000">
                <a:latin typeface="Calibri"/>
              </a:rPr>
              <a:t>Super- ja Tiikerisarjat  </a:t>
            </a:r>
          </a:p>
          <a:p>
            <a:pPr marL="342900" lvl="0" indent="-342900"/>
            <a:r>
              <a:rPr lang="fi-FI" sz="2000">
                <a:latin typeface="Calibri"/>
              </a:rPr>
              <a:t>Super-sarjaan suositellaan toisen ja kolmannen vuoden harrastajia.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C4967B-CE1C-42A1-B2E5-16B3FA18C4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675" y="444480"/>
            <a:ext cx="3300481" cy="856801"/>
          </a:xfrm>
        </p:spPr>
        <p:txBody>
          <a:bodyPr lIns="0" tIns="0" rIns="0" bIns="0" anchor="ctr" anchorCtr="0"/>
          <a:lstStyle/>
          <a:p>
            <a:pPr lvl="0" algn="l"/>
            <a:r>
              <a:rPr lang="fi-FI" sz="4000">
                <a:latin typeface="Calibri" pitchFamily="34"/>
              </a:rPr>
              <a:t>C- ja B-ikäiset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80DD7F-3E4C-4986-8B50-EEE23E5160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/>
          <a:p>
            <a:pPr marL="342900" lvl="0" indent="-342900"/>
            <a:r>
              <a:rPr lang="fi-FI" sz="2000">
                <a:latin typeface="Calibri"/>
              </a:rPr>
              <a:t>Pelaavat Liiton hallinnoimaa valtakunnallista sarjaa.</a:t>
            </a:r>
          </a:p>
          <a:p>
            <a:pPr marL="342900" lvl="0" indent="-342900"/>
            <a:r>
              <a:rPr lang="fi-FI" sz="2000">
                <a:latin typeface="Calibri"/>
              </a:rPr>
              <a:t>Edellisvuosien tapaan järjestetään Aluemestaruusturnaus Lännen alueella.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3FB579-9014-48F6-AC0B-E748614E76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998" y="353433"/>
            <a:ext cx="8182444" cy="1508037"/>
          </a:xfrm>
        </p:spPr>
        <p:txBody>
          <a:bodyPr lIns="0" tIns="0" rIns="0" bIns="0" anchor="ctr" anchorCtr="0"/>
          <a:lstStyle/>
          <a:p>
            <a:pPr lvl="0" algn="l"/>
            <a:r>
              <a:rPr lang="fi-FI" sz="4000">
                <a:latin typeface="Calibri" pitchFamily="34"/>
              </a:rPr>
              <a:t>Tervetuloa mukaan uudistuneelle lentopallokaudelle 2019-20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12B569-A157-483D-90E0-6E185D676A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998" y="1935163"/>
            <a:ext cx="8229243" cy="2930039"/>
          </a:xfrm>
        </p:spPr>
        <p:txBody>
          <a:bodyPr lIns="0" tIns="0" rIns="0" bIns="0"/>
          <a:lstStyle/>
          <a:p>
            <a:pPr lvl="0">
              <a:buNone/>
            </a:pPr>
            <a:r>
              <a:rPr lang="fi-FI" sz="4000">
                <a:latin typeface="Calibri"/>
              </a:rPr>
              <a:t>Kiittäen </a:t>
            </a:r>
          </a:p>
          <a:p>
            <a:pPr lvl="0">
              <a:buNone/>
            </a:pPr>
            <a:endParaRPr lang="fi-FI" sz="2000">
              <a:latin typeface="Calibri"/>
            </a:endParaRPr>
          </a:p>
          <a:p>
            <a:pPr lvl="0">
              <a:buNone/>
            </a:pPr>
            <a:r>
              <a:rPr lang="fi-FI" sz="2000">
                <a:latin typeface="Calibri"/>
              </a:rPr>
              <a:t>Länsi-Suomen aluejaoston sarjanhoitoryhmä/nuoret</a:t>
            </a:r>
          </a:p>
          <a:p>
            <a:pPr lvl="0">
              <a:buNone/>
            </a:pPr>
            <a:r>
              <a:rPr lang="fi-FI" sz="2000">
                <a:latin typeface="Calibri"/>
              </a:rPr>
              <a:t>Susanna Kirvesmäki ja Risto Valkama </a:t>
            </a:r>
          </a:p>
          <a:p>
            <a:pPr lvl="0">
              <a:buNone/>
            </a:pPr>
            <a:endParaRPr lang="fi-FI" sz="200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>
            <a:extLst>
              <a:ext uri="{FF2B5EF4-FFF2-40B4-BE49-F238E27FC236}">
                <a16:creationId xmlns:a16="http://schemas.microsoft.com/office/drawing/2014/main" id="{48953741-4205-46DC-9825-A6ED1F63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3" cy="51433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2C3951CD-2724-4884-898E-620FC84A04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2797" y="342808"/>
            <a:ext cx="7945203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Nuorten sarjatoiminta 2019-2020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6A5340E3-D14A-4DBD-969E-D327207950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2797" y="1223997"/>
            <a:ext cx="7945203" cy="2176198"/>
          </a:xfrm>
        </p:spPr>
        <p:txBody>
          <a:bodyPr/>
          <a:lstStyle/>
          <a:p>
            <a:pPr marL="457200" lvl="0" indent="-457200"/>
            <a:r>
              <a:rPr lang="fi-FI" sz="2000">
                <a:latin typeface="Calibri"/>
              </a:rPr>
              <a:t>Kaudelle 2019-20 tulevia uudistuksia</a:t>
            </a:r>
          </a:p>
          <a:p>
            <a:pPr marL="457200" lvl="0" indent="-457200"/>
            <a:r>
              <a:rPr lang="fi-FI" sz="2000">
                <a:latin typeface="Calibri"/>
              </a:rPr>
              <a:t>Ilmoittautuminen sarjoihin 14.7. alkaen</a:t>
            </a:r>
          </a:p>
          <a:p>
            <a:pPr marL="457200" lvl="0" indent="-457200"/>
            <a:r>
              <a:rPr lang="fi-FI" sz="2000">
                <a:latin typeface="Calibri"/>
              </a:rPr>
              <a:t>Sarja-aikataulu ja sarjamääräykset</a:t>
            </a:r>
          </a:p>
          <a:p>
            <a:pPr marL="457200" lvl="0" indent="-457200"/>
            <a:r>
              <a:rPr lang="fi-FI" sz="2000">
                <a:latin typeface="Calibri"/>
              </a:rPr>
              <a:t>Pelitavat sarjoittain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85C61BAB-C41F-4F93-A93F-79ED5FB172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9919" y="336096"/>
            <a:ext cx="5615997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Uutta kaudelle 2019-20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8F3E33CF-5FE9-49B0-B5DB-6D89684B4A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9919" y="1293473"/>
            <a:ext cx="8204161" cy="3439890"/>
          </a:xfrm>
        </p:spPr>
        <p:txBody>
          <a:bodyPr/>
          <a:lstStyle/>
          <a:p>
            <a:pPr marL="342900" lvl="0" indent="-342900"/>
            <a:r>
              <a:rPr lang="fi-FI" sz="2000">
                <a:latin typeface="Calibri"/>
              </a:rPr>
              <a:t>Etelä-Pohjanmaan, Keski-Pohjanmaan ja Keski-Suomen nuorten sarjatoiminta yhdistyvät yhdeksi kokonaisuudeksi Länsi-Suomen aluejaoston alaisuuteen.</a:t>
            </a:r>
          </a:p>
          <a:p>
            <a:pPr marL="342900" lvl="0" indent="-342900"/>
            <a:r>
              <a:rPr lang="fi-FI" sz="2000">
                <a:latin typeface="Calibri"/>
              </a:rPr>
              <a:t>Länsi-Suomen aluejaoston sarjanhoitoryhmä hallinnoi koko alueen toimintaa yhtenä kokonaisuutena.</a:t>
            </a:r>
          </a:p>
          <a:p>
            <a:pPr marL="342900" lvl="0" indent="-342900"/>
            <a:r>
              <a:rPr lang="fi-FI" sz="2000">
                <a:latin typeface="Calibri"/>
              </a:rPr>
              <a:t>Noudatetaan Liiton sarjamääräyksiä ja sääntöjä kaikissa alueen sarjoissa.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3831832D-D1E3-42A2-9030-D50DF7BF0AC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9548" y="270808"/>
            <a:ext cx="6289197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Ilmoittautuminen sarjoihin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A7BE47FC-9AD4-4EFB-A4D8-FF3153DA1F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121" y="1097362"/>
            <a:ext cx="8928457" cy="6310045"/>
          </a:xfrm>
        </p:spPr>
        <p:txBody>
          <a:bodyPr/>
          <a:lstStyle/>
          <a:p>
            <a:pPr marL="342900" lvl="0" indent="-342900"/>
            <a:r>
              <a:rPr lang="fi-FI" sz="2000">
                <a:latin typeface="Calibri"/>
              </a:rPr>
              <a:t>F-E-D-Sarjoihin ilmoittaudutaan Liiton Torneopal-sivujen kautta</a:t>
            </a:r>
          </a:p>
          <a:p>
            <a:pPr marL="342900" lvl="0" indent="-342900"/>
            <a:r>
              <a:rPr lang="fi-FI" sz="2000">
                <a:latin typeface="Calibri"/>
              </a:rPr>
              <a:t>Torneopalin ilmoittautumisessa on vain yksi kokonaisuus, Länsi-Suomi. Joukkueet jaetaan sarjojen sisällä maantieteellisiksi lohkoiksi.</a:t>
            </a:r>
          </a:p>
          <a:p>
            <a:pPr marL="342900" lvl="0" indent="-342900"/>
            <a:r>
              <a:rPr lang="fi-FI" sz="2000">
                <a:latin typeface="Calibri"/>
              </a:rPr>
              <a:t>Ilmoittaudutaan omiin sarjoihin; Tytöt, pojat ja sekasarja. Alueen nuorten sarjoihin ( D- ja E-ikäiset) ilmoittaudutaan 15.9. mennessä, F-ikäisten toimintapäiviin ilmoittautuminen 13.10. mennessä.</a:t>
            </a:r>
          </a:p>
          <a:p>
            <a:pPr marL="342900" lvl="0" indent="-342900"/>
            <a:r>
              <a:rPr lang="fi-FI" sz="2000">
                <a:latin typeface="Calibri"/>
              </a:rPr>
              <a:t>  → tarkat aikataulut julkaistaan Kausiaikataulun valmistuttua.</a:t>
            </a:r>
          </a:p>
          <a:p>
            <a:pPr marL="342900" lvl="0" indent="-342900"/>
            <a:r>
              <a:rPr lang="fi-FI" sz="2000">
                <a:latin typeface="Calibri"/>
              </a:rPr>
              <a:t>Ilmoittautumisen yhteydessä valitaan</a:t>
            </a:r>
            <a:r>
              <a:rPr lang="fi-FI" sz="2000">
                <a:solidFill>
                  <a:srgbClr val="FF0000"/>
                </a:solidFill>
                <a:latin typeface="Calibri"/>
              </a:rPr>
              <a:t> </a:t>
            </a:r>
            <a:r>
              <a:rPr lang="fi-FI" sz="2000">
                <a:latin typeface="Calibri"/>
              </a:rPr>
              <a:t>sarjataso (Tiikeri/ AM /6vs.6)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BE34FAAD-8306-4F28-AE26-C197F54373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3641" y="335118"/>
            <a:ext cx="6289197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Sarjamaksut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EDCA3A86-C33D-4175-AC1B-4322CDF96D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3641" y="1258726"/>
            <a:ext cx="8928457" cy="6310045"/>
          </a:xfrm>
        </p:spPr>
        <p:txBody>
          <a:bodyPr/>
          <a:lstStyle/>
          <a:p>
            <a:pPr marL="342900" lvl="0" indent="-342900"/>
            <a:r>
              <a:rPr lang="fi-FI" sz="2000">
                <a:latin typeface="Calibri"/>
              </a:rPr>
              <a:t>E-D-nuoret 90€/joukkue koko kausi, sisarjoukkue/sama sarja 70€. </a:t>
            </a:r>
          </a:p>
          <a:p>
            <a:pPr marL="342900" lvl="0" indent="-342900"/>
            <a:r>
              <a:rPr lang="fi-FI" sz="2000">
                <a:latin typeface="Calibri"/>
              </a:rPr>
              <a:t>F-nuoret 50€/seura + 10€/joukkue</a:t>
            </a:r>
          </a:p>
          <a:p>
            <a:pPr marL="342900" lvl="0" indent="-342900"/>
            <a:r>
              <a:rPr lang="fi-FI" sz="2000">
                <a:latin typeface="Calibri"/>
              </a:rPr>
              <a:t>Kevään E-D Tiikerisarjoihin ilmoittautuminen 6.12.2019 mennessä, sarjamaksu 70€. (Tarkempaa infoa myöhemmin.)</a:t>
            </a:r>
          </a:p>
          <a:p>
            <a:pPr lvl="0">
              <a:buNone/>
            </a:pPr>
            <a:r>
              <a:rPr lang="fi-FI" sz="2000" b="1">
                <a:latin typeface="Calibri"/>
              </a:rPr>
              <a:t>Muistakaa merkitä SEURANNE laskutusosoite ilmoittautuessanne!! </a:t>
            </a:r>
            <a:endParaRPr lang="fi-FI" sz="2000" b="1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C4BB23F6-4095-4A82-8A60-2A1AD86D0F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998" y="351467"/>
            <a:ext cx="7945203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Sarja-aikataulu ja sarjamääräykset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0B4DF7EC-56AD-42E3-B09F-F0D1C89517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998" y="1351803"/>
            <a:ext cx="7945203" cy="1240200"/>
          </a:xfrm>
        </p:spPr>
        <p:txBody>
          <a:bodyPr/>
          <a:lstStyle/>
          <a:p>
            <a:pPr marL="342900" lvl="0" indent="-342900"/>
            <a:r>
              <a:rPr lang="fi-FI" sz="2000">
                <a:latin typeface="Calibri"/>
              </a:rPr>
              <a:t>Kaikissa alueen sarjoissa noudatetaan Lentopalloliiton sarjamääräyksiä ja sääntöjä.</a:t>
            </a:r>
          </a:p>
          <a:p>
            <a:pPr marL="342900" lvl="0" indent="-342900"/>
            <a:r>
              <a:rPr lang="fi-FI" sz="2000">
                <a:latin typeface="Calibri"/>
              </a:rPr>
              <a:t>   → Maakunnalliset erillissäännöt poistuvat.</a:t>
            </a:r>
          </a:p>
          <a:p>
            <a:pPr marL="342900" lvl="0" indent="-342900"/>
            <a:r>
              <a:rPr lang="fi-FI" sz="2000">
                <a:latin typeface="Calibri"/>
              </a:rPr>
              <a:t>Päivitetään Junnulentis.fi sivustolle heinäkuun aikana.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B3436E62-1523-48F8-A73F-DCD73316A9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9352" y="100739"/>
            <a:ext cx="4607999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Pelitavat sarjoittain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B1110AA7-389E-4025-B250-7D7E63C9D8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3329" y="841833"/>
            <a:ext cx="8201317" cy="4301666"/>
          </a:xfrm>
        </p:spPr>
        <p:txBody>
          <a:bodyPr/>
          <a:lstStyle/>
          <a:p>
            <a:pPr marL="342900" lvl="0" indent="-342900"/>
            <a:r>
              <a:rPr lang="fi-FI" sz="1900">
                <a:latin typeface="Calibri"/>
              </a:rPr>
              <a:t>Maantieteellinen jako kaikissa sarjoissa syyskaudelle, keväälle AM-sarjoissa yksi koko alueen yhteinen sarja. Tiikerisarjoissa maantieteellinen lohkojako myös keväällä.</a:t>
            </a:r>
          </a:p>
          <a:p>
            <a:pPr marL="342900" lvl="0" indent="-342900"/>
            <a:r>
              <a:rPr lang="fi-FI" sz="1900">
                <a:latin typeface="Calibri"/>
              </a:rPr>
              <a:t>Pelitapa poolimuotoinen, syksyllä sarjan kaikki joukkueet yhdessä poolijärjestelmässä. Keväälle poolimuotoinen sarja jatkuu, mutta eriteltynä Tiikeri- ja Aluemestaruus-sarjoiksi.</a:t>
            </a:r>
          </a:p>
          <a:p>
            <a:pPr marL="342900" lvl="0" indent="-342900"/>
            <a:r>
              <a:rPr lang="fi-FI" sz="1900">
                <a:latin typeface="Calibri"/>
              </a:rPr>
              <a:t>D-tytöt Aluemestaruussarja 6 vs.6 omana kokonaisuutena koko kauden. </a:t>
            </a:r>
          </a:p>
          <a:p>
            <a:pPr marL="342900" lvl="0" indent="-342900"/>
            <a:r>
              <a:rPr lang="fi-FI" sz="1900">
                <a:latin typeface="Calibri"/>
              </a:rPr>
              <a:t>Kaikissa ikäluokissa/ sarjoissa järjestetään alueellinen lopputurnaus! Sarjanhoitoryhmälle varataan oikeus mahdollisiin muutoksiin.</a:t>
            </a:r>
          </a:p>
          <a:p>
            <a:pPr marL="342900" lvl="0" indent="-342900"/>
            <a:r>
              <a:rPr lang="fi-FI" sz="1900" b="1">
                <a:latin typeface="Calibri"/>
              </a:rPr>
              <a:t>Lopulliset sarjamuodot, pelitavat jne. vasta ilmoittautumisen päätyttyä.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01073A13-8CDF-404F-A10A-06D8F3006C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834" y="205474"/>
            <a:ext cx="2185196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D-ikäiset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BAD6680A-EBDA-46F0-AE80-7543105A35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919794"/>
            <a:ext cx="8125175" cy="4079705"/>
          </a:xfrm>
        </p:spPr>
        <p:txBody>
          <a:bodyPr/>
          <a:lstStyle/>
          <a:p>
            <a:pPr lvl="0">
              <a:buNone/>
            </a:pPr>
            <a:r>
              <a:rPr lang="fi-FI" sz="1800" b="1">
                <a:latin typeface="Calibri"/>
              </a:rPr>
              <a:t>Alkulohkot rakennetaan Länsi-Suomen alueella </a:t>
            </a:r>
            <a:r>
              <a:rPr lang="fi-FI" sz="1800" b="1" u="sng">
                <a:latin typeface="Calibri"/>
              </a:rPr>
              <a:t>maantieteellisinä kokonaisuuksina</a:t>
            </a:r>
            <a:r>
              <a:rPr lang="fi-FI" sz="1800" b="1">
                <a:latin typeface="Calibri"/>
              </a:rPr>
              <a:t>:</a:t>
            </a:r>
          </a:p>
          <a:p>
            <a:pPr lvl="0">
              <a:buNone/>
            </a:pPr>
            <a:r>
              <a:rPr lang="fi-FI" sz="1800" b="1">
                <a:latin typeface="Calibri"/>
              </a:rPr>
              <a:t>SARJAT:</a:t>
            </a:r>
          </a:p>
          <a:p>
            <a:pPr lvl="0">
              <a:buNone/>
            </a:pPr>
            <a:r>
              <a:rPr lang="fi-FI" sz="1800">
                <a:latin typeface="Calibri"/>
              </a:rPr>
              <a:t>Pojat 4 vs. 4</a:t>
            </a:r>
          </a:p>
          <a:p>
            <a:pPr marL="285750" lvl="1" indent="-285750"/>
            <a:r>
              <a:rPr lang="fi-FI" sz="1800">
                <a:latin typeface="Calibri"/>
              </a:rPr>
              <a:t>Pojat Tiikeri 4 vs. 4 (kevät maantieteellinen)</a:t>
            </a:r>
          </a:p>
          <a:p>
            <a:pPr marL="285750" lvl="1" indent="-285750"/>
            <a:r>
              <a:rPr lang="fi-FI" sz="1800">
                <a:latin typeface="Calibri"/>
              </a:rPr>
              <a:t>Pojat AM-sarja 4 vs. 4 (kevät alueellinen)</a:t>
            </a:r>
          </a:p>
          <a:p>
            <a:pPr lvl="0">
              <a:buNone/>
            </a:pPr>
            <a:r>
              <a:rPr lang="fi-FI" sz="1800">
                <a:latin typeface="Calibri"/>
              </a:rPr>
              <a:t>Tytöt Tiikeri 4 vs. 4</a:t>
            </a:r>
          </a:p>
          <a:p>
            <a:pPr lvl="0">
              <a:buNone/>
            </a:pPr>
            <a:r>
              <a:rPr lang="fi-FI" sz="1800">
                <a:latin typeface="Calibri"/>
              </a:rPr>
              <a:t>Tytöt AM-sarja 6 vs. 6</a:t>
            </a:r>
          </a:p>
          <a:p>
            <a:pPr lvl="0">
              <a:buNone/>
            </a:pPr>
            <a:r>
              <a:rPr lang="fi-FI" sz="1800">
                <a:latin typeface="Calibri"/>
              </a:rPr>
              <a:t>SEKAJOUKKUEET (ilmoittautuvat poikien 4 vs 4 sarjaan)</a:t>
            </a:r>
          </a:p>
          <a:p>
            <a:pPr lvl="0">
              <a:buNone/>
            </a:pPr>
            <a:endParaRPr lang="fi-FI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>
            <a:extLst>
              <a:ext uri="{FF2B5EF4-FFF2-40B4-BE49-F238E27FC236}">
                <a16:creationId xmlns:a16="http://schemas.microsoft.com/office/drawing/2014/main" id="{7A83C2B7-6611-47DE-B7F9-B6F2CB4784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74732"/>
            <a:ext cx="2185196" cy="826562"/>
          </a:xfrm>
        </p:spPr>
        <p:txBody>
          <a:bodyPr anchorCtr="0"/>
          <a:lstStyle/>
          <a:p>
            <a:pPr lvl="0" algn="l"/>
            <a:r>
              <a:rPr lang="fi-FI" sz="4000">
                <a:latin typeface="Calibri" pitchFamily="34"/>
              </a:rPr>
              <a:t>D-ikäiset</a:t>
            </a:r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708721D8-1BBA-4D63-93C2-5C05A3E91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781482"/>
            <a:ext cx="8202012" cy="4435973"/>
          </a:xfrm>
        </p:spPr>
        <p:txBody>
          <a:bodyPr/>
          <a:lstStyle/>
          <a:p>
            <a:pPr lvl="0"/>
            <a:r>
              <a:rPr lang="fi-FI" sz="1200" b="1">
                <a:latin typeface="Calibri"/>
              </a:rPr>
              <a:t>Keski-Suomen maantieteellinen lohko:</a:t>
            </a:r>
            <a:r>
              <a:rPr lang="fi-FI" sz="1200">
                <a:latin typeface="Calibri"/>
              </a:rPr>
              <a:t> Pojat, tytöt ja sekajoukkueet; Tiikerisarja, sarjanhoito varaa oikeuden yhdistää sarjan joukkueet yhdeksi poolisarjaksi.</a:t>
            </a:r>
          </a:p>
          <a:p>
            <a:pPr lvl="0"/>
            <a:r>
              <a:rPr lang="fi-FI" sz="1200">
                <a:latin typeface="Calibri"/>
              </a:rPr>
              <a:t>     → tasokierros, alkusarjat, poolipelit. Keväälle poolipelit jatkosarjana ja lopputurnaus.</a:t>
            </a:r>
          </a:p>
          <a:p>
            <a:pPr lvl="0"/>
            <a:r>
              <a:rPr lang="fi-FI" sz="1200">
                <a:latin typeface="Calibri"/>
              </a:rPr>
              <a:t>     → keväälle varataan mahdollisuus poolien parhailla nousta aluelliseen Aluemestaruussarjaan.</a:t>
            </a:r>
          </a:p>
          <a:p>
            <a:pPr lvl="0"/>
            <a:r>
              <a:rPr lang="fi-FI" sz="1200" b="1">
                <a:latin typeface="Calibri"/>
              </a:rPr>
              <a:t>Etelä-Pohjanmaan ja Keski-Pohjanmaan maantieteellinen lohko:</a:t>
            </a:r>
          </a:p>
          <a:p>
            <a:pPr lvl="0"/>
            <a:r>
              <a:rPr lang="fi-FI" sz="1200">
                <a:latin typeface="Calibri"/>
              </a:rPr>
              <a:t>    - </a:t>
            </a:r>
            <a:r>
              <a:rPr lang="fi-FI" sz="1200" b="1">
                <a:latin typeface="Calibri"/>
              </a:rPr>
              <a:t>Pojat;</a:t>
            </a:r>
            <a:r>
              <a:rPr lang="fi-FI" sz="1200">
                <a:latin typeface="Calibri"/>
              </a:rPr>
              <a:t> Alkusarja ja keväälle Aluemestaruussarja sekä Tiikerisarja.</a:t>
            </a:r>
          </a:p>
          <a:p>
            <a:pPr lvl="0"/>
            <a:r>
              <a:rPr lang="fi-FI" sz="1200">
                <a:latin typeface="Calibri"/>
              </a:rPr>
              <a:t>    → tasokierros, alkusarjat, poolipelit. 4 vs. 4. Keväälle AM-sarja (syksyn X määrää joukkueista?) ja  Tiikerisarja.</a:t>
            </a:r>
          </a:p>
          <a:p>
            <a:pPr lvl="0"/>
            <a:r>
              <a:rPr lang="fi-FI" sz="1200">
                <a:latin typeface="Calibri"/>
              </a:rPr>
              <a:t>    -</a:t>
            </a:r>
            <a:r>
              <a:rPr lang="fi-FI" sz="1200" b="1">
                <a:latin typeface="Calibri"/>
              </a:rPr>
              <a:t> Tytöt;</a:t>
            </a:r>
            <a:r>
              <a:rPr lang="fi-FI" sz="1200">
                <a:latin typeface="Calibri"/>
              </a:rPr>
              <a:t> Tiikerisarja ja Aluemestaruussarja 6 vs. 6 muodossa.</a:t>
            </a:r>
          </a:p>
          <a:p>
            <a:pPr lvl="0"/>
            <a:r>
              <a:rPr lang="fi-FI" sz="1200">
                <a:latin typeface="Calibri"/>
              </a:rPr>
              <a:t>    → AM-sarja; tasokierros, alkusarja poolipelit. Keväälle poolipelit jatkosarjana ja lopputurnaus.</a:t>
            </a:r>
          </a:p>
          <a:p>
            <a:pPr lvl="0"/>
            <a:r>
              <a:rPr lang="fi-FI" sz="1200">
                <a:latin typeface="Calibri"/>
              </a:rPr>
              <a:t>    → Tiikerisarja; tasokierros, alkusarja, poolipelit. Keväälle poolipelit jatkosarjana ja lopputurnaus.</a:t>
            </a:r>
          </a:p>
          <a:p>
            <a:pPr lvl="0"/>
            <a:r>
              <a:rPr lang="fi-FI" sz="1200" b="1">
                <a:latin typeface="Calibri"/>
              </a:rPr>
              <a:t>Kevään Aluemestaruussarja koko Lännen alueella!</a:t>
            </a:r>
          </a:p>
          <a:p>
            <a:pPr lvl="0"/>
            <a:endParaRPr lang="fi-FI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letu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718</Words>
  <Application>Microsoft Office PowerPoint</Application>
  <PresentationFormat>Laajakuva</PresentationFormat>
  <Paragraphs>110</Paragraphs>
  <Slides>15</Slides>
  <Notes>15</Notes>
  <HiddenSlides>1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StarSymbol</vt:lpstr>
      <vt:lpstr>Times New Roman</vt:lpstr>
      <vt:lpstr>Oletus</vt:lpstr>
      <vt:lpstr>Oletus 1</vt:lpstr>
      <vt:lpstr>PowerPoint-esitys</vt:lpstr>
      <vt:lpstr>Nuorten sarjatoiminta 2019-2020</vt:lpstr>
      <vt:lpstr>Uutta kaudelle 2019-20</vt:lpstr>
      <vt:lpstr>Ilmoittautuminen sarjoihin</vt:lpstr>
      <vt:lpstr>Sarjamaksut</vt:lpstr>
      <vt:lpstr>Sarja-aikataulu ja sarjamääräykset</vt:lpstr>
      <vt:lpstr>Pelitavat sarjoittain</vt:lpstr>
      <vt:lpstr>D-ikäiset</vt:lpstr>
      <vt:lpstr>D-ikäiset</vt:lpstr>
      <vt:lpstr>E-ikäiset</vt:lpstr>
      <vt:lpstr>E-ikäiset</vt:lpstr>
      <vt:lpstr>F-ikäiset</vt:lpstr>
      <vt:lpstr>C- ja B-ikäiset</vt:lpstr>
      <vt:lpstr>Tervetuloa mukaan uudistuneelle lentopallokaudelle 2019-20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Susanna Kirvesmäki</dc:creator>
  <cp:lastModifiedBy>Risto Valkama</cp:lastModifiedBy>
  <cp:revision>26</cp:revision>
  <dcterms:created xsi:type="dcterms:W3CDTF">2019-06-23T16:51:23Z</dcterms:created>
  <dcterms:modified xsi:type="dcterms:W3CDTF">2019-07-08T12:14:52Z</dcterms:modified>
</cp:coreProperties>
</file>